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6" d="100"/>
          <a:sy n="136" d="100"/>
        </p:scale>
        <p:origin x="-16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F3AC6-96B3-9D4D-9118-1693F083C0EC}" type="datetimeFigureOut">
              <a:rPr lang="en-US" smtClean="0"/>
              <a:t>05/08/16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BAF63-EB8E-0D4D-9B74-317DEFFEE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725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F3AC6-96B3-9D4D-9118-1693F083C0EC}" type="datetimeFigureOut">
              <a:rPr lang="en-US" smtClean="0"/>
              <a:t>05/08/16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BAF63-EB8E-0D4D-9B74-317DEFFEE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638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F3AC6-96B3-9D4D-9118-1693F083C0EC}" type="datetimeFigureOut">
              <a:rPr lang="en-US" smtClean="0"/>
              <a:t>05/08/16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BAF63-EB8E-0D4D-9B74-317DEFFEE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013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F3AC6-96B3-9D4D-9118-1693F083C0EC}" type="datetimeFigureOut">
              <a:rPr lang="en-US" smtClean="0"/>
              <a:t>05/08/16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BAF63-EB8E-0D4D-9B74-317DEFFEE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156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F3AC6-96B3-9D4D-9118-1693F083C0EC}" type="datetimeFigureOut">
              <a:rPr lang="en-US" smtClean="0"/>
              <a:t>05/08/16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BAF63-EB8E-0D4D-9B74-317DEFFEE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648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F3AC6-96B3-9D4D-9118-1693F083C0EC}" type="datetimeFigureOut">
              <a:rPr lang="en-US" smtClean="0"/>
              <a:t>05/08/16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BAF63-EB8E-0D4D-9B74-317DEFFEE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901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F3AC6-96B3-9D4D-9118-1693F083C0EC}" type="datetimeFigureOut">
              <a:rPr lang="en-US" smtClean="0"/>
              <a:t>05/08/16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BAF63-EB8E-0D4D-9B74-317DEFFEE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600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F3AC6-96B3-9D4D-9118-1693F083C0EC}" type="datetimeFigureOut">
              <a:rPr lang="en-US" smtClean="0"/>
              <a:t>05/08/16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BAF63-EB8E-0D4D-9B74-317DEFFEE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728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F3AC6-96B3-9D4D-9118-1693F083C0EC}" type="datetimeFigureOut">
              <a:rPr lang="en-US" smtClean="0"/>
              <a:t>05/08/16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BAF63-EB8E-0D4D-9B74-317DEFFEE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347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F3AC6-96B3-9D4D-9118-1693F083C0EC}" type="datetimeFigureOut">
              <a:rPr lang="en-US" smtClean="0"/>
              <a:t>05/08/16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BAF63-EB8E-0D4D-9B74-317DEFFEE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238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F3AC6-96B3-9D4D-9118-1693F083C0EC}" type="datetimeFigureOut">
              <a:rPr lang="en-US" smtClean="0"/>
              <a:t>05/08/16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BAF63-EB8E-0D4D-9B74-317DEFFEE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773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F3AC6-96B3-9D4D-9118-1693F083C0EC}" type="datetimeFigureOut">
              <a:rPr lang="en-US" smtClean="0"/>
              <a:t>05/08/16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BAF63-EB8E-0D4D-9B74-317DEFFEE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010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681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Andrei</dc:creator>
  <cp:lastModifiedBy>Andrei</cp:lastModifiedBy>
  <cp:revision>1</cp:revision>
  <dcterms:created xsi:type="dcterms:W3CDTF">2016-08-05T12:08:34Z</dcterms:created>
  <dcterms:modified xsi:type="dcterms:W3CDTF">2016-08-05T12:08:52Z</dcterms:modified>
</cp:coreProperties>
</file>